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7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8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7" r:id="rId27"/>
    <p:sldId id="280" r:id="rId28"/>
    <p:sldId id="288" r:id="rId29"/>
    <p:sldId id="281" r:id="rId30"/>
    <p:sldId id="282" r:id="rId31"/>
    <p:sldId id="283" r:id="rId32"/>
    <p:sldId id="284" r:id="rId33"/>
    <p:sldId id="302" r:id="rId34"/>
    <p:sldId id="285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10" r:id="rId45"/>
    <p:sldId id="298" r:id="rId46"/>
    <p:sldId id="299" r:id="rId47"/>
    <p:sldId id="300" r:id="rId48"/>
    <p:sldId id="301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34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6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2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1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7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54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6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4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1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0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1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Environment Setup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Module - 2</a:t>
            </a:r>
          </a:p>
        </p:txBody>
      </p:sp>
    </p:spTree>
    <p:extLst>
      <p:ext uri="{BB962C8B-B14F-4D97-AF65-F5344CB8AC3E}">
        <p14:creationId xmlns:p14="http://schemas.microsoft.com/office/powerpoint/2010/main" val="240476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b="1" dirty="0">
                <a:solidFill>
                  <a:srgbClr val="00B0F0"/>
                </a:solidFill>
              </a:rPr>
              <a:t>Installing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Commerce Suite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Build Framework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Basic Configuration </a:t>
            </a:r>
            <a:endParaRPr lang="en-US" sz="4000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server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hac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Initialization and Update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Extension Concept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Eclipse Integration </a:t>
            </a:r>
            <a:endParaRPr lang="en-US" sz="1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8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Configuration Files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170" name="Picture 2" descr="C:\Apps\DC\Hybris\Docs(Training Pdfs)\Hybris Version 5.X\Dev- Trails\2_0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9" y="990600"/>
            <a:ext cx="8180442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3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Configuration changes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194" name="Picture 2" descr="C:\Apps\DC\Hybris\Docs(Training Pdfs)\Hybris Version 5.X\Dev- Trails\2_0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7" y="914400"/>
            <a:ext cx="861464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3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localextensions.xml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600" dirty="0">
                <a:solidFill>
                  <a:srgbClr val="00B0F0"/>
                </a:solidFill>
              </a:rPr>
            </a:br>
            <a:r>
              <a:rPr lang="en-US" sz="3600" b="1" dirty="0">
                <a:solidFill>
                  <a:srgbClr val="00B0F0"/>
                </a:solidFill>
              </a:rPr>
              <a:t> </a:t>
            </a: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9218" name="Picture 2" descr="C:\Apps\DC\Hybris\Docs(Training Pdfs)\Hybris Version 5.X\Dev- Trails\2_0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01203"/>
            <a:ext cx="8839200" cy="458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85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Load Required Extensions</a:t>
            </a:r>
            <a:br>
              <a:rPr lang="en-US" dirty="0"/>
            </a:br>
            <a:br>
              <a:rPr lang="en-US" sz="3200" dirty="0"/>
            </a:br>
            <a:br>
              <a:rPr lang="en-US" sz="3600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42" name="Picture 2" descr="C:\Apps\DC\Hybris\Docs(Training Pdfs)\Hybris Version 5.X\Dev- Trails\2_1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29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8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Loading All Extensions in a Folder</a:t>
            </a:r>
            <a:br>
              <a:rPr lang="en-US" dirty="0"/>
            </a:br>
            <a:br>
              <a:rPr lang="en-US" sz="28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1266" name="Picture 2" descr="C:\Apps\DC\Hybris\Docs(Training Pdfs)\Hybris Version 5.X\Dev- Trails\2_1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8" y="914400"/>
            <a:ext cx="8352344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8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Load Extension by Name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2290" name="Picture 2" descr="C:\Apps\DC\Hybris\Docs(Training Pdfs)\Hybris Version 5.X\Dev- Trails\2_1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469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800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Quizzies</a:t>
            </a:r>
            <a:br>
              <a:rPr lang="en-US" dirty="0"/>
            </a:br>
            <a:br>
              <a:rPr lang="en-US" sz="3200" dirty="0"/>
            </a:br>
            <a:br>
              <a:rPr lang="en-US" sz="3600" dirty="0">
                <a:solidFill>
                  <a:srgbClr val="00B0F0"/>
                </a:solidFill>
              </a:rPr>
            </a:b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13314" name="Picture 2" descr="C:\Apps\DC\Hybris\Docs(Training Pdfs)\Hybris Version 5.X\Dev- Trails\2_1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13" y="914400"/>
            <a:ext cx="8695174" cy="466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2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b="1" dirty="0">
                <a:solidFill>
                  <a:srgbClr val="00B0F0"/>
                </a:solidFill>
              </a:rPr>
              <a:t>Installing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Commerce Suite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Build Framework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Basic Configuration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4000" b="1" dirty="0" err="1">
                <a:solidFill>
                  <a:srgbClr val="002060"/>
                </a:solidFill>
              </a:rPr>
              <a:t>hybris</a:t>
            </a:r>
            <a:r>
              <a:rPr lang="en-US" sz="4000" b="1" dirty="0">
                <a:solidFill>
                  <a:srgbClr val="002060"/>
                </a:solidFill>
              </a:rPr>
              <a:t> server </a:t>
            </a:r>
            <a:endParaRPr lang="en-US" sz="4000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hac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Initialization and Update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Extension Concept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Eclipse Integration </a:t>
            </a:r>
            <a:endParaRPr lang="en-US" sz="1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6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Bundled With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br>
              <a:rPr lang="en-US" dirty="0"/>
            </a:br>
            <a:br>
              <a:rPr lang="en-US" sz="28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4338" name="Picture 2" descr="C:\Apps\DC\Hybris\Docs(Training Pdfs)\Hybris Version 5.X\Dev- Trails\2_1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3" y="914400"/>
            <a:ext cx="8431854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6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153400" cy="4495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sz="4300" b="1" dirty="0">
                <a:solidFill>
                  <a:srgbClr val="002060"/>
                </a:solidFill>
              </a:rPr>
              <a:t>Installing the SAP Hybris Commerce Suite </a:t>
            </a:r>
            <a:endParaRPr lang="en-US" sz="430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Build Framework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Basic Configuration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server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hac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Initialization and Update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Extension Concept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Eclipse Integration </a:t>
            </a:r>
            <a:endParaRPr lang="en-US" sz="1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8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Server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5362" name="Picture 2" descr="C:\Apps\DC\Hybris\Docs(Training Pdfs)\Hybris Version 5.X\Dev- Trails\2_1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1" y="914400"/>
            <a:ext cx="8254737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6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What is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Server?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6386" name="Picture 2" descr="C:\Apps\DC\Hybris\Docs(Training Pdfs)\Hybris Version 5.X\Dev- Trails\2_1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4" y="914400"/>
            <a:ext cx="8225432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007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Advantages of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Server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7410" name="Picture 2" descr="C:\Apps\DC\Hybris\Docs(Training Pdfs)\Hybris Version 5.X\Dev- Trails\2_1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3" y="723900"/>
            <a:ext cx="8129173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0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Deploying with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Server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8434" name="Picture 2" descr="C:\Apps\DC\Hybris\Docs(Training Pdfs)\Hybris Version 5.X\Dev- Trails\2_1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64613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47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rgbClr val="00B0F0"/>
                </a:solidFill>
              </a:rPr>
              <a:t>Deploying Onto a non-Tomcat Server (WebLogic or WebSphere) </a:t>
            </a:r>
            <a:br>
              <a:rPr lang="en-US" sz="2700" dirty="0"/>
            </a:br>
            <a:br>
              <a:rPr lang="en-US" sz="2700" dirty="0"/>
            </a:br>
            <a:br>
              <a:rPr lang="en-US" sz="3200" dirty="0"/>
            </a:br>
            <a:endParaRPr lang="en-US" sz="3100" dirty="0">
              <a:solidFill>
                <a:srgbClr val="00B0F0"/>
              </a:solidFill>
            </a:endParaRPr>
          </a:p>
        </p:txBody>
      </p:sp>
      <p:pic>
        <p:nvPicPr>
          <p:cNvPr id="19458" name="Picture 2" descr="C:\Apps\DC\Hybris\Docs(Training Pdfs)\Hybris Version 5.X\Dev- Trails\2_1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0" y="1066800"/>
            <a:ext cx="883568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81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Switching to </a:t>
            </a:r>
            <a:r>
              <a:rPr lang="en-US" b="1" dirty="0" err="1">
                <a:solidFill>
                  <a:srgbClr val="00B0F0"/>
                </a:solidFill>
              </a:rPr>
              <a:t>tcServer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0482" name="Picture 2" descr="C:\Apps\DC\Hybris\Docs(Training Pdfs)\Hybris Version 5.X\Dev- Trails\2_2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34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78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b="1" dirty="0">
                <a:solidFill>
                  <a:srgbClr val="00B0F0"/>
                </a:solidFill>
              </a:rPr>
              <a:t>Installing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Commerce Suite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Build Framework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Basic Configuration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 err="1">
                <a:solidFill>
                  <a:srgbClr val="00B0F0"/>
                </a:solidFill>
              </a:rPr>
              <a:t>hybris</a:t>
            </a:r>
            <a:r>
              <a:rPr lang="en-US" sz="2400" b="1" dirty="0">
                <a:solidFill>
                  <a:srgbClr val="00B0F0"/>
                </a:solidFill>
              </a:rPr>
              <a:t> server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4000" b="1" dirty="0" err="1">
                <a:solidFill>
                  <a:srgbClr val="002060"/>
                </a:solidFill>
              </a:rPr>
              <a:t>hac</a:t>
            </a:r>
            <a:r>
              <a:rPr lang="en-US" sz="4000" b="1" dirty="0">
                <a:solidFill>
                  <a:srgbClr val="002060"/>
                </a:solidFill>
              </a:rPr>
              <a:t> </a:t>
            </a:r>
            <a:endParaRPr lang="en-US" sz="400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Initialization and Update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Extension Concept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Eclipse Integration </a:t>
            </a:r>
            <a:endParaRPr lang="en-US" sz="1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87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hac</a:t>
            </a:r>
            <a:r>
              <a:rPr lang="en-US" b="1" dirty="0">
                <a:solidFill>
                  <a:srgbClr val="00B0F0"/>
                </a:solidFill>
              </a:rPr>
              <a:t> -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Administration Console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1506" name="Picture 2" descr="C:\Apps\DC\Hybris\Docs(Training Pdfs)\Hybris Version 5.X\Dev- Trails\2_2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9" y="990600"/>
            <a:ext cx="8091301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96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b="1" dirty="0">
                <a:solidFill>
                  <a:srgbClr val="00B0F0"/>
                </a:solidFill>
              </a:rPr>
              <a:t>Installing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Commerce Suite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Build Framework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Basic Configuration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 err="1">
                <a:solidFill>
                  <a:srgbClr val="00B0F0"/>
                </a:solidFill>
              </a:rPr>
              <a:t>hybris</a:t>
            </a:r>
            <a:r>
              <a:rPr lang="en-US" sz="2400" b="1" dirty="0">
                <a:solidFill>
                  <a:srgbClr val="00B0F0"/>
                </a:solidFill>
              </a:rPr>
              <a:t> server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 err="1">
                <a:solidFill>
                  <a:srgbClr val="00B0F0"/>
                </a:solidFill>
              </a:rPr>
              <a:t>hac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4300" b="1" dirty="0">
                <a:solidFill>
                  <a:srgbClr val="002060"/>
                </a:solidFill>
              </a:rPr>
              <a:t>Initialization and Update </a:t>
            </a:r>
            <a:endParaRPr lang="en-US" sz="430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Extension Concept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Eclipse Integration </a:t>
            </a:r>
            <a:endParaRPr lang="en-US" sz="1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36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Initialize or Update the System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2530" name="Picture 2" descr="C:\Apps\DC\Hybris\Docs(Training Pdfs)\Hybris Version 5.X\Dev- Trails\2_2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40" y="914400"/>
            <a:ext cx="865771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9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Quick Installation Guide</a:t>
            </a:r>
            <a:br>
              <a:rPr lang="en-US" dirty="0"/>
            </a:br>
            <a:br>
              <a:rPr lang="en-US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 descr="C:\Apps\DC\Hybris\Docs(Training Pdfs)\Hybris Version 5.X\Dev- Trails\2_0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0" y="533400"/>
            <a:ext cx="863909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3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Initialization</a:t>
            </a:r>
            <a:br>
              <a:rPr lang="en-US" dirty="0"/>
            </a:br>
            <a:br>
              <a:rPr lang="en-US" sz="3200" dirty="0"/>
            </a:br>
            <a:br>
              <a:rPr lang="en-US" sz="3600" dirty="0">
                <a:solidFill>
                  <a:srgbClr val="00B0F0"/>
                </a:solidFill>
              </a:rPr>
            </a:br>
            <a:r>
              <a:rPr lang="en-US" sz="3600" b="1" dirty="0">
                <a:solidFill>
                  <a:srgbClr val="00B0F0"/>
                </a:solidFill>
              </a:rPr>
              <a:t> </a:t>
            </a: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23554" name="Picture 2" descr="C:\Apps\DC\Hybris\Docs(Training Pdfs)\Hybris Version 5.X\Dev- Trails\2_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1" y="914400"/>
            <a:ext cx="8267117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03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Essential Data vs. Project Data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4578" name="Picture 2" descr="C:\Apps\DC\Hybris\Docs(Training Pdfs)\Hybris Version 5.X\Dev- Trails\2_2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50" y="990600"/>
            <a:ext cx="845609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773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Quizzies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25602" name="Picture 2" descr="C:\Apps\DC\Hybris\Docs(Training Pdfs)\Hybris Version 5.X\Dev- Trails\2_2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44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80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b="1" dirty="0">
                <a:solidFill>
                  <a:srgbClr val="00B0F0"/>
                </a:solidFill>
              </a:rPr>
              <a:t>Installing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Commerce Suite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Build Framework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Basic Configuration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 err="1">
                <a:solidFill>
                  <a:srgbClr val="00B0F0"/>
                </a:solidFill>
              </a:rPr>
              <a:t>hybris</a:t>
            </a:r>
            <a:r>
              <a:rPr lang="en-US" sz="2400" b="1" dirty="0">
                <a:solidFill>
                  <a:srgbClr val="00B0F0"/>
                </a:solidFill>
              </a:rPr>
              <a:t> server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 err="1">
                <a:solidFill>
                  <a:srgbClr val="00B0F0"/>
                </a:solidFill>
              </a:rPr>
              <a:t>hac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800" b="1" dirty="0">
                <a:solidFill>
                  <a:srgbClr val="00B0F0"/>
                </a:solidFill>
              </a:rPr>
              <a:t>Initialization and Update 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Extension Concept </a:t>
            </a:r>
            <a:endParaRPr lang="en-US" sz="400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Eclipse Integration </a:t>
            </a:r>
            <a:endParaRPr lang="en-US" sz="1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28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Where to Begin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6626" name="Picture 2" descr="C:\Apps\DC\Hybris\Docs(Training Pdfs)\Hybris Version 5.X\Dev- Trails\2_2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48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222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Extension Basics</a:t>
            </a:r>
            <a:br>
              <a:rPr lang="en-US" dirty="0"/>
            </a:br>
            <a:br>
              <a:rPr lang="en-US" sz="2800" dirty="0"/>
            </a:br>
            <a:endParaRPr lang="en-US" sz="4900" dirty="0">
              <a:solidFill>
                <a:srgbClr val="00B0F0"/>
              </a:solidFill>
            </a:endParaRPr>
          </a:p>
        </p:txBody>
      </p:sp>
      <p:pic>
        <p:nvPicPr>
          <p:cNvPr id="27650" name="Picture 2" descr="C:\Apps\DC\Hybris\Docs(Training Pdfs)\Hybris Version 5.X\Dev- Trails\2_2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7" y="914400"/>
            <a:ext cx="851090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396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Extension Dependency Management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8674" name="Picture 2" descr="C:\Apps\DC\Hybris\Docs(Training Pdfs)\Hybris Version 5.X\Dev- Trails\2_2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3" y="457200"/>
            <a:ext cx="8247087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09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Structure of an Extension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9698" name="Picture 2" descr="C:\Apps\DC\Hybris\Docs(Training Pdfs)\Hybris Version 5.X\Dev- Trails\2_2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2" y="914400"/>
            <a:ext cx="820321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42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Spring contexts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0722" name="Picture 2" descr="C:\Apps\DC\Hybris\Docs(Training Pdfs)\Hybris Version 5.X\Dev- Trails\2_3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7" y="914400"/>
            <a:ext cx="881986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059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Spring configuration of extensions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31746" name="Picture 2" descr="C:\Apps\DC\Hybris\Docs(Training Pdfs)\Hybris Version 5.X\Dev- Trails\2_3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28" y="990600"/>
            <a:ext cx="8299344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54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Quick Installation Guide</a:t>
            </a:r>
            <a:br>
              <a:rPr lang="en-US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050" name="Picture 2" descr="C:\Apps\DC\Hybris\Docs(Training Pdfs)\Hybris Version 5.X\Dev- Trails\2_0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3" y="914400"/>
            <a:ext cx="8617573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37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Spring configuration of extension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2770" name="Picture 2" descr="C:\Apps\DC\Hybris\Docs(Training Pdfs)\Hybris Version 5.X\Dev- Trails\2_3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312034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303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How to Create a New Extension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600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3794" name="Picture 2" descr="C:\Apps\DC\Hybris\Docs(Training Pdfs)\Hybris Version 5.X\Dev- Trails\2_3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" y="990600"/>
            <a:ext cx="838406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228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Platform and Technology Templates</a:t>
            </a:r>
            <a:br>
              <a:rPr lang="en-US" dirty="0"/>
            </a:br>
            <a:br>
              <a:rPr lang="en-US" sz="3200" dirty="0"/>
            </a:br>
            <a:br>
              <a:rPr lang="en-US" dirty="0"/>
            </a:br>
            <a:r>
              <a:rPr lang="en-US" sz="3600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4818" name="Picture 2" descr="C:\Apps\DC\Hybris\Docs(Training Pdfs)\Hybris Version 5.X\Dev- Trails\2_3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0" y="990600"/>
            <a:ext cx="853419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98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Quizzies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br>
              <a:rPr lang="en-US" dirty="0"/>
            </a:br>
            <a:br>
              <a:rPr lang="en-US" sz="3200" dirty="0"/>
            </a:br>
            <a:br>
              <a:rPr lang="en-US" sz="3600" dirty="0">
                <a:solidFill>
                  <a:srgbClr val="00B0F0"/>
                </a:solidFill>
              </a:rPr>
            </a:b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35842" name="Picture 2" descr="C:\Apps\DC\Hybris\Docs(Training Pdfs)\Hybris Version 5.X\Dev- Trails\2_3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839200" cy="512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67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b="1" dirty="0">
                <a:solidFill>
                  <a:srgbClr val="00B0F0"/>
                </a:solidFill>
              </a:rPr>
              <a:t>Installing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Commerce Suite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Build Framework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Basic Configuration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 err="1">
                <a:solidFill>
                  <a:srgbClr val="00B0F0"/>
                </a:solidFill>
              </a:rPr>
              <a:t>hybris</a:t>
            </a:r>
            <a:r>
              <a:rPr lang="en-US" sz="2400" b="1" dirty="0">
                <a:solidFill>
                  <a:srgbClr val="00B0F0"/>
                </a:solidFill>
              </a:rPr>
              <a:t> server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b="1" dirty="0" err="1">
                <a:solidFill>
                  <a:srgbClr val="00B0F0"/>
                </a:solidFill>
              </a:rPr>
              <a:t>hac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800" b="1" dirty="0">
                <a:solidFill>
                  <a:srgbClr val="00B0F0"/>
                </a:solidFill>
              </a:rPr>
              <a:t>Initialization and Update 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Extension Concept 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Eclipse Integration 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91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Your Eclipse Installation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36866" name="Picture 2" descr="C:\Apps\DC\Hybris\Docs(Training Pdfs)\Hybris Version 5.X\Dev- Trails\2_3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39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7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Your Eclipse Installation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7890" name="Picture 2" descr="C:\Apps\DC\Hybris\Docs(Training Pdfs)\Hybris Version 5.X\Dev- Trails\2_3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39200" cy="53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603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rgbClr val="00B0F0"/>
                </a:solidFill>
              </a:rPr>
              <a:t>Eclipse Enhancements for Faster Development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38914" name="Picture 2" descr="C:\Apps\DC\Hybris\Docs(Training Pdfs)\Hybris Version 5.X\Dev- Trails\2_3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839200" cy="528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84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00B0F0"/>
                </a:solidFill>
              </a:rPr>
              <a:t>Importing the </a:t>
            </a:r>
            <a:r>
              <a:rPr lang="en-US" sz="2600" b="1" dirty="0" err="1">
                <a:solidFill>
                  <a:srgbClr val="00B0F0"/>
                </a:solidFill>
              </a:rPr>
              <a:t>hybris</a:t>
            </a:r>
            <a:r>
              <a:rPr lang="en-US" sz="2600" b="1" dirty="0">
                <a:solidFill>
                  <a:srgbClr val="00B0F0"/>
                </a:solidFill>
              </a:rPr>
              <a:t> Suite as an Eclipse Project</a:t>
            </a:r>
            <a:br>
              <a:rPr lang="en-US" sz="2600" dirty="0">
                <a:solidFill>
                  <a:srgbClr val="00B0F0"/>
                </a:solidFill>
              </a:rPr>
            </a:br>
            <a:br>
              <a:rPr lang="en-US" sz="2600" dirty="0">
                <a:solidFill>
                  <a:srgbClr val="00B0F0"/>
                </a:solidFill>
              </a:rPr>
            </a:br>
            <a:br>
              <a:rPr lang="en-US" sz="2600" dirty="0">
                <a:solidFill>
                  <a:srgbClr val="00B0F0"/>
                </a:solidFill>
              </a:rPr>
            </a:br>
            <a:endParaRPr lang="en-US" sz="2600" dirty="0">
              <a:solidFill>
                <a:srgbClr val="00B0F0"/>
              </a:solidFill>
            </a:endParaRPr>
          </a:p>
        </p:txBody>
      </p:sp>
      <p:pic>
        <p:nvPicPr>
          <p:cNvPr id="39938" name="Picture 2" descr="C:\Apps\DC\Hybris\Docs(Training Pdfs)\Hybris Version 5.X\Dev- Trails\2_3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2" y="914400"/>
            <a:ext cx="854811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39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rgbClr val="00B0F0"/>
                </a:solidFill>
              </a:rPr>
              <a:t>Importing the </a:t>
            </a:r>
            <a:r>
              <a:rPr lang="en-US" sz="3100" b="1" dirty="0" err="1">
                <a:solidFill>
                  <a:srgbClr val="00B0F0"/>
                </a:solidFill>
              </a:rPr>
              <a:t>hybris</a:t>
            </a:r>
            <a:r>
              <a:rPr lang="en-US" sz="3100" b="1" dirty="0">
                <a:solidFill>
                  <a:srgbClr val="00B0F0"/>
                </a:solidFill>
              </a:rPr>
              <a:t> Suite as an Eclipse Project</a:t>
            </a:r>
            <a:br>
              <a:rPr lang="en-US" sz="3100" dirty="0"/>
            </a:br>
            <a:br>
              <a:rPr lang="en-US" sz="3100" dirty="0"/>
            </a:br>
            <a:br>
              <a:rPr lang="en-US" sz="3200" dirty="0"/>
            </a:br>
            <a:r>
              <a:rPr lang="en-US" sz="2700" b="1" dirty="0">
                <a:solidFill>
                  <a:srgbClr val="00B0F0"/>
                </a:solidFill>
              </a:rPr>
              <a:t> </a:t>
            </a:r>
            <a:endParaRPr lang="en-US" sz="3100" dirty="0">
              <a:solidFill>
                <a:srgbClr val="00B0F0"/>
              </a:solidFill>
            </a:endParaRPr>
          </a:p>
        </p:txBody>
      </p:sp>
      <p:pic>
        <p:nvPicPr>
          <p:cNvPr id="40962" name="Picture 2" descr="C:\Apps\DC\Hybris\Docs(Training Pdfs)\Hybris Version 5.X\Dev- Trails\2_4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914400"/>
            <a:ext cx="865631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49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Quick Installation Guide</a:t>
            </a:r>
            <a:br>
              <a:rPr lang="en-US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074" name="Picture 2" descr="C:\Apps\DC\Hybris\Docs(Training Pdfs)\Hybris Version 5.X\Dev- Trails\2_0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5" y="914400"/>
            <a:ext cx="837440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3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Debugging with Eclipse IDE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41986" name="Picture 2" descr="C:\Apps\DC\Hybris\Docs(Training Pdfs)\Hybris Version 5.X\Dev- Trails\2_4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46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18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Debugging with Eclipse IDE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3010" name="Picture 2" descr="C:\Apps\DC\Hybris\Docs(Training Pdfs)\Hybris Version 5.X\Dev- Trails\2_4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0" y="914400"/>
            <a:ext cx="835543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35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Quizzies</a:t>
            </a:r>
            <a:r>
              <a:rPr lang="en-US" sz="3200" b="1" dirty="0"/>
              <a:t>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4034" name="Picture 2" descr="C:\Apps\DC\Hybris\Docs(Training Pdfs)\Hybris Version 5.X\Dev- Trails\2_4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274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62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b="1" dirty="0">
                <a:solidFill>
                  <a:srgbClr val="00B0F0"/>
                </a:solidFill>
              </a:rPr>
              <a:t>Installing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Commerce Suite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Build Framework 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Basic Configuration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server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hac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Initialization and Update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Extension Concept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Eclipse Integration </a:t>
            </a:r>
            <a:endParaRPr lang="en-US" sz="1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5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Build Framework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098" name="Picture 2" descr="C:\Apps\DC\Hybris\Docs(Training Pdfs)\Hybris Version 5.X\Dev- Trails\2_0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2" y="914400"/>
            <a:ext cx="855183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37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Building with ant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122" name="Picture 2" descr="C:\Apps\DC\Hybris\Docs(Training Pdfs)\Hybris Version 5.X\Dev- Trails\2_0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27" y="990600"/>
            <a:ext cx="851214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3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Build Targets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sz="4400" dirty="0">
              <a:solidFill>
                <a:srgbClr val="00B0F0"/>
              </a:solidFill>
            </a:endParaRPr>
          </a:p>
        </p:txBody>
      </p:sp>
      <p:pic>
        <p:nvPicPr>
          <p:cNvPr id="6146" name="Picture 2" descr="C:\Apps\DC\Hybris\Docs(Training Pdfs)\Hybris Version 5.X\Dev- Trails\2_0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30" y="914400"/>
            <a:ext cx="873453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370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176</TotalTime>
  <Words>463</Words>
  <Application>Microsoft Office PowerPoint</Application>
  <PresentationFormat>On-screen Show (4:3)</PresentationFormat>
  <Paragraphs>125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Algerian</vt:lpstr>
      <vt:lpstr>Calibri</vt:lpstr>
      <vt:lpstr>Calibri Light</vt:lpstr>
      <vt:lpstr>Retrospect</vt:lpstr>
      <vt:lpstr>Development Environment Setup</vt:lpstr>
      <vt:lpstr>   Contents</vt:lpstr>
      <vt:lpstr>Quick Installation Guide   </vt:lpstr>
      <vt:lpstr>Quick Installation Guide  </vt:lpstr>
      <vt:lpstr>Quick Installation Guide  </vt:lpstr>
      <vt:lpstr>   Contents</vt:lpstr>
      <vt:lpstr>Build Framework    </vt:lpstr>
      <vt:lpstr>Building with ant    </vt:lpstr>
      <vt:lpstr>Build Targets   </vt:lpstr>
      <vt:lpstr>   Contents</vt:lpstr>
      <vt:lpstr>Configuration Files   </vt:lpstr>
      <vt:lpstr>Configuration changes   </vt:lpstr>
      <vt:lpstr>localextensions.xml     </vt:lpstr>
      <vt:lpstr>Load Required Extensions   </vt:lpstr>
      <vt:lpstr>Loading All Extensions in a Folder  </vt:lpstr>
      <vt:lpstr>Load Extension by Name   </vt:lpstr>
      <vt:lpstr>Quizzies   </vt:lpstr>
      <vt:lpstr>   Contents</vt:lpstr>
      <vt:lpstr>Bundled With hybris  </vt:lpstr>
      <vt:lpstr>hybris Server   </vt:lpstr>
      <vt:lpstr>What is the hybris Server?   </vt:lpstr>
      <vt:lpstr>Advantages of the hybris Server   </vt:lpstr>
      <vt:lpstr>Deploying with the hybris Server   </vt:lpstr>
      <vt:lpstr>Deploying Onto a non-Tomcat Server (WebLogic or WebSphere)    </vt:lpstr>
      <vt:lpstr>Switching to tcServer    </vt:lpstr>
      <vt:lpstr>   Contents</vt:lpstr>
      <vt:lpstr>hac - hybris Administration Console   </vt:lpstr>
      <vt:lpstr>   Contents</vt:lpstr>
      <vt:lpstr>Initialize or Update the System   </vt:lpstr>
      <vt:lpstr>Initialization    </vt:lpstr>
      <vt:lpstr>Essential Data vs. Project Data   </vt:lpstr>
      <vt:lpstr>Quizzies   </vt:lpstr>
      <vt:lpstr>   Contents</vt:lpstr>
      <vt:lpstr>Where to Begin   </vt:lpstr>
      <vt:lpstr>Extension Basics  </vt:lpstr>
      <vt:lpstr>Extension Dependency Management   </vt:lpstr>
      <vt:lpstr>Structure of an Extension   </vt:lpstr>
      <vt:lpstr>Spring contexts   </vt:lpstr>
      <vt:lpstr>Spring configuration of extensions    </vt:lpstr>
      <vt:lpstr>Spring configuration of extension   </vt:lpstr>
      <vt:lpstr>How to Create a New Extension    </vt:lpstr>
      <vt:lpstr>Platform and Technology Templates    </vt:lpstr>
      <vt:lpstr>Quizzies    </vt:lpstr>
      <vt:lpstr>   Contents</vt:lpstr>
      <vt:lpstr>Your Eclipse Installation    </vt:lpstr>
      <vt:lpstr>Your Eclipse Installation   </vt:lpstr>
      <vt:lpstr>Eclipse Enhancements for Faster Development    </vt:lpstr>
      <vt:lpstr>Importing the hybris Suite as an Eclipse Project   </vt:lpstr>
      <vt:lpstr>Importing the hybris Suite as an Eclipse Project    </vt:lpstr>
      <vt:lpstr>Debugging with Eclipse IDE   </vt:lpstr>
      <vt:lpstr>Debugging with Eclipse IDE   </vt:lpstr>
      <vt:lpstr>Quizzies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Environment Setup</dc:title>
  <dc:creator>Chaudhuri, Dipan SOMWIPRO-WIPRO</dc:creator>
  <cp:lastModifiedBy>Sai Kiran</cp:lastModifiedBy>
  <cp:revision>19</cp:revision>
  <dcterms:created xsi:type="dcterms:W3CDTF">2006-08-16T00:00:00Z</dcterms:created>
  <dcterms:modified xsi:type="dcterms:W3CDTF">2020-11-13T13:40:21Z</dcterms:modified>
</cp:coreProperties>
</file>